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9" r:id="rId4"/>
    <p:sldId id="260" r:id="rId5"/>
    <p:sldId id="263" r:id="rId6"/>
    <p:sldId id="261" r:id="rId7"/>
    <p:sldId id="264" r:id="rId8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4C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237" autoAdjust="0"/>
  </p:normalViewPr>
  <p:slideViewPr>
    <p:cSldViewPr snapToObjects="1">
      <p:cViewPr>
        <p:scale>
          <a:sx n="67" d="100"/>
          <a:sy n="67" d="100"/>
        </p:scale>
        <p:origin x="-117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89E9450-CD61-44FF-BD7D-852BD1241E74}" type="datetimeFigureOut">
              <a:rPr lang="en-GB" smtClean="0"/>
              <a:pPr/>
              <a:t>07/03/2011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3BEF249F-EB22-438C-92B4-5B13A277C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315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249F-EB22-438C-92B4-5B13A277C4E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249F-EB22-438C-92B4-5B13A277C4E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249F-EB22-438C-92B4-5B13A277C4E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249F-EB22-438C-92B4-5B13A277C4E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249F-EB22-438C-92B4-5B13A277C4E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249F-EB22-438C-92B4-5B13A277C4E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249F-EB22-438C-92B4-5B13A277C4E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rgbClr val="154C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>
            <a:lvl1pPr>
              <a:defRPr baseline="0">
                <a:solidFill>
                  <a:srgbClr val="154C39"/>
                </a:solidFill>
                <a:latin typeface="Georgia" pitchFamily="18" charset="0"/>
              </a:defRPr>
            </a:lvl1pPr>
            <a:lvl2pPr>
              <a:defRPr baseline="0">
                <a:solidFill>
                  <a:srgbClr val="154C39"/>
                </a:solidFill>
                <a:latin typeface="Georgia" pitchFamily="18" charset="0"/>
              </a:defRPr>
            </a:lvl2pPr>
            <a:lvl3pPr>
              <a:defRPr baseline="0">
                <a:solidFill>
                  <a:srgbClr val="154C39"/>
                </a:solidFill>
                <a:latin typeface="Georgia" pitchFamily="18" charset="0"/>
              </a:defRPr>
            </a:lvl3pPr>
            <a:lvl4pPr>
              <a:defRPr baseline="0">
                <a:solidFill>
                  <a:srgbClr val="154C39"/>
                </a:solidFill>
                <a:latin typeface="Georgia" pitchFamily="18" charset="0"/>
              </a:defRPr>
            </a:lvl4pPr>
            <a:lvl5pPr>
              <a:defRPr baseline="0">
                <a:solidFill>
                  <a:srgbClr val="154C39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rgbClr val="154C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FCE7-298C-45C6-9A14-D40CDCA6959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9C70-797E-4BAE-936D-8E72BF9F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alec@kulim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54C39"/>
                </a:solidFill>
                <a:latin typeface="Arial"/>
                <a:cs typeface="Arial"/>
              </a:rPr>
              <a:t>Things </a:t>
            </a:r>
            <a:r>
              <a:rPr lang="en-US" sz="2800" dirty="0" smtClean="0">
                <a:latin typeface="Arial"/>
                <a:cs typeface="Arial"/>
              </a:rPr>
              <a:t>Are </a:t>
            </a:r>
            <a:r>
              <a:rPr lang="en-US" sz="2800" dirty="0" err="1" smtClean="0">
                <a:latin typeface="Arial"/>
                <a:cs typeface="Arial"/>
              </a:rPr>
              <a:t>Hotting</a:t>
            </a:r>
            <a:r>
              <a:rPr lang="en-US" sz="2800" dirty="0" smtClean="0">
                <a:latin typeface="Arial"/>
                <a:cs typeface="Arial"/>
              </a:rPr>
              <a:t> Up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A 2011 Update On Climate Change Science</a:t>
            </a:r>
            <a:endParaRPr lang="en-US" sz="2800" dirty="0">
              <a:solidFill>
                <a:srgbClr val="154C39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-5000"/>
            <a:alphaModFix amt="68000"/>
          </a:blip>
          <a:stretch>
            <a:fillRect/>
          </a:stretch>
        </p:blipFill>
        <p:spPr>
          <a:xfrm>
            <a:off x="-762000" y="3276600"/>
            <a:ext cx="1435608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3733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54C39"/>
                </a:solidFill>
              </a:rPr>
              <a:t>Dr Alec Joubert</a:t>
            </a:r>
          </a:p>
          <a:p>
            <a:pPr algn="ctr"/>
            <a:r>
              <a:rPr lang="en-US" sz="2800" dirty="0" smtClean="0">
                <a:solidFill>
                  <a:srgbClr val="154C39"/>
                </a:solidFill>
              </a:rPr>
              <a:t>alec@kulima.com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905" y="5517232"/>
            <a:ext cx="851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i="1" dirty="0" smtClean="0"/>
              <a:t>Climate Change Thinkers Forum</a:t>
            </a:r>
            <a:endParaRPr lang="en-GB" sz="2400" i="1" dirty="0" smtClean="0"/>
          </a:p>
          <a:p>
            <a:pPr algn="ctr"/>
            <a:r>
              <a:rPr lang="en-GB" sz="2400" i="1" dirty="0" smtClean="0"/>
              <a:t>10 February 2011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266" y="617239"/>
            <a:ext cx="5621326" cy="118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IPCC 2007 AR4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08" y="6093296"/>
            <a:ext cx="2757016" cy="5814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403" y="2841116"/>
            <a:ext cx="4608513" cy="322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143" y="933294"/>
            <a:ext cx="5550410" cy="18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Observed Temperature Trends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08" y="6093296"/>
            <a:ext cx="2757016" cy="5814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998731"/>
            <a:ext cx="6120679" cy="45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8052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Source: </a:t>
            </a:r>
            <a:r>
              <a:rPr lang="en-ZA" dirty="0" err="1" smtClean="0"/>
              <a:t>Skeptical</a:t>
            </a:r>
            <a:r>
              <a:rPr lang="en-ZA" dirty="0" smtClean="0"/>
              <a:t> Science: www.skepticalscience.com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310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4°C and Beyond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08" y="6093296"/>
            <a:ext cx="2757016" cy="5814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6511"/>
            <a:ext cx="6786103" cy="51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93296"/>
            <a:ext cx="40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Source: Betts et al, 2009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755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Regional Impacts: Agriculture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08" y="6093296"/>
            <a:ext cx="2757016" cy="581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093296"/>
            <a:ext cx="393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Source: Thornton and Jones, 2009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96" y="904887"/>
            <a:ext cx="6799204" cy="51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0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5</a:t>
            </a:r>
            <a:r>
              <a:rPr lang="en-GB" b="1" baseline="30000" dirty="0" smtClean="0"/>
              <a:t>th</a:t>
            </a:r>
            <a:r>
              <a:rPr lang="en-GB" b="1" dirty="0" smtClean="0"/>
              <a:t> IPCC Assessment Report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08" y="6093296"/>
            <a:ext cx="2757016" cy="58146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000"/>
            <a:ext cx="7410806" cy="46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Source: Moss et al 2010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176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-5000"/>
            <a:alphaModFix amt="68000"/>
          </a:blip>
          <a:stretch>
            <a:fillRect/>
          </a:stretch>
        </p:blipFill>
        <p:spPr>
          <a:xfrm>
            <a:off x="-762000" y="3276600"/>
            <a:ext cx="1435608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2132856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54C39"/>
                </a:solidFill>
              </a:rPr>
              <a:t>Dr Alec Joubert</a:t>
            </a:r>
          </a:p>
          <a:p>
            <a:pPr algn="ctr"/>
            <a:r>
              <a:rPr lang="en-US" sz="2800" dirty="0" smtClean="0">
                <a:solidFill>
                  <a:srgbClr val="154C39"/>
                </a:solidFill>
                <a:hlinkClick r:id="rId4"/>
              </a:rPr>
              <a:t>alec@kulima.com</a:t>
            </a:r>
            <a:endParaRPr lang="en-US" sz="2800" dirty="0" smtClean="0">
              <a:solidFill>
                <a:srgbClr val="154C39"/>
              </a:solidFill>
            </a:endParaRPr>
          </a:p>
          <a:p>
            <a:pPr algn="ctr"/>
            <a:endParaRPr lang="en-US" sz="2800" dirty="0" smtClean="0">
              <a:solidFill>
                <a:srgbClr val="154C39"/>
              </a:solidFill>
            </a:endParaRPr>
          </a:p>
          <a:p>
            <a:pPr algn="ctr"/>
            <a:r>
              <a:rPr lang="en-ZA" sz="2800" dirty="0" smtClean="0">
                <a:solidFill>
                  <a:srgbClr val="154C39"/>
                </a:solidFill>
              </a:rPr>
              <a:t>Telephone:   033 343 3066</a:t>
            </a:r>
            <a:endParaRPr lang="en-GB" sz="2800" dirty="0" smtClean="0">
              <a:solidFill>
                <a:srgbClr val="154C39"/>
              </a:solidFill>
            </a:endParaRPr>
          </a:p>
          <a:p>
            <a:pPr algn="ctr"/>
            <a:r>
              <a:rPr lang="en-ZA" sz="2800" dirty="0" smtClean="0">
                <a:solidFill>
                  <a:srgbClr val="154C39"/>
                </a:solidFill>
              </a:rPr>
              <a:t>Mobile:  073 170 4904</a:t>
            </a:r>
            <a:endParaRPr lang="en-GB" sz="2800" dirty="0" smtClean="0">
              <a:solidFill>
                <a:srgbClr val="154C39"/>
              </a:solidFill>
            </a:endParaRPr>
          </a:p>
          <a:p>
            <a:pPr algn="ctr"/>
            <a:endParaRPr lang="en-US" sz="2800" dirty="0" smtClean="0">
              <a:solidFill>
                <a:srgbClr val="154C39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154C39"/>
                </a:solidFill>
              </a:rPr>
              <a:t>Postnet</a:t>
            </a:r>
            <a:r>
              <a:rPr lang="en-US" sz="2800" dirty="0" smtClean="0">
                <a:solidFill>
                  <a:srgbClr val="154C39"/>
                </a:solidFill>
              </a:rPr>
              <a:t> Suite H79</a:t>
            </a:r>
          </a:p>
          <a:p>
            <a:pPr algn="ctr"/>
            <a:r>
              <a:rPr lang="en-US" sz="2800" dirty="0" smtClean="0">
                <a:solidFill>
                  <a:srgbClr val="154C39"/>
                </a:solidFill>
              </a:rPr>
              <a:t>Private Bag x9118</a:t>
            </a:r>
          </a:p>
          <a:p>
            <a:pPr algn="ctr"/>
            <a:r>
              <a:rPr lang="en-US" sz="2800" dirty="0" smtClean="0">
                <a:solidFill>
                  <a:srgbClr val="154C39"/>
                </a:solidFill>
              </a:rPr>
              <a:t>Pietermaritzburg</a:t>
            </a:r>
          </a:p>
          <a:p>
            <a:pPr algn="ctr"/>
            <a:r>
              <a:rPr lang="en-US" sz="2800" dirty="0" smtClean="0">
                <a:solidFill>
                  <a:srgbClr val="154C39"/>
                </a:solidFill>
              </a:rPr>
              <a:t>3200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938" y="617239"/>
            <a:ext cx="5621326" cy="118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lima Powerpoint November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Kulima Powerpoint November 2010</Template>
  <TotalTime>973</TotalTime>
  <Words>72</Words>
  <Application>Microsoft Office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Kulima Powerpoint November 2010</vt:lpstr>
      <vt:lpstr>Things Are Hotting Up A 2011 Update On Climate Change Science</vt:lpstr>
      <vt:lpstr>IPCC 2007 AR4</vt:lpstr>
      <vt:lpstr>Observed Temperature Trends</vt:lpstr>
      <vt:lpstr>4°C and Beyond</vt:lpstr>
      <vt:lpstr>Regional Impacts: Agriculture</vt:lpstr>
      <vt:lpstr>The 5th IPCC Assessment Report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Alec</dc:creator>
  <cp:lastModifiedBy>Katharine Vincent</cp:lastModifiedBy>
  <cp:revision>78</cp:revision>
  <cp:lastPrinted>2011-02-09T13:28:49Z</cp:lastPrinted>
  <dcterms:created xsi:type="dcterms:W3CDTF">2011-02-07T19:30:15Z</dcterms:created>
  <dcterms:modified xsi:type="dcterms:W3CDTF">2011-03-07T16:14:38Z</dcterms:modified>
</cp:coreProperties>
</file>